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5" r:id="rId32"/>
    <p:sldId id="286" r:id="rId33"/>
    <p:sldId id="287" r:id="rId34"/>
    <p:sldId id="288" r:id="rId35"/>
  </p:sldIdLst>
  <p:sldSz cx="9906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8" Type="http://schemas.openxmlformats.org/officeDocument/2006/relationships/tableStyles" Target="tableStyles.xml"/><Relationship Id="rId37" Type="http://schemas.openxmlformats.org/officeDocument/2006/relationships/viewProps" Target="viewProps.xml"/><Relationship Id="rId36" Type="http://schemas.openxmlformats.org/officeDocument/2006/relationships/presProps" Target="presProps.xml"/><Relationship Id="rId35" Type="http://schemas.openxmlformats.org/officeDocument/2006/relationships/slide" Target="slides/slide33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2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7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1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6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7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0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1.pn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2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3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WPS 演示</Application>
  <PresentationFormat>宽屏</PresentationFormat>
  <Paragraphs>0</Paragraphs>
  <Slides>33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1" baseType="lpstr">
      <vt:lpstr>Arial</vt:lpstr>
      <vt:lpstr>宋体</vt:lpstr>
      <vt:lpstr>Wingdings</vt:lpstr>
      <vt:lpstr>Wingdings</vt:lpstr>
      <vt:lpstr>微软雅黑</vt:lpstr>
      <vt:lpstr>Arial Unicode MS</vt:lpstr>
      <vt:lpstr>Calibri</vt:lpstr>
      <vt:lpstr>WPS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>j</dc:creator>
  <cp:lastModifiedBy>黑白、灰</cp:lastModifiedBy>
  <cp:revision>158</cp:revision>
  <dcterms:created xsi:type="dcterms:W3CDTF">2019-06-19T02:08:00Z</dcterms:created>
  <dcterms:modified xsi:type="dcterms:W3CDTF">2026-01-29T06:00:41Z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2052-12.1.0.24657</vt:lpwstr>
  </property>
  <property fmtid="{D5CDD505-2E9C-101B-9397-08002B2CF9AE}" pid="3" name="ICV">
    <vt:lpwstr>8971548B23274330AC1B7707DE03377D_13</vt:lpwstr>
  </property>
</Properties>
</file>